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1" r:id="rId8"/>
    <p:sldId id="263" r:id="rId9"/>
    <p:sldId id="266" r:id="rId10"/>
    <p:sldId id="267" r:id="rId11"/>
    <p:sldId id="264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8676" y="1725769"/>
            <a:ext cx="4777548" cy="356744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INDIA’S BIGGEST </a:t>
            </a:r>
          </a:p>
          <a:p>
            <a:pPr algn="ctr"/>
            <a:r>
              <a:rPr lang="en-US" sz="4800" b="1" dirty="0" smtClean="0"/>
              <a:t>OPEN TRIATHLON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3863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TOUGH ONES</a:t>
            </a:r>
            <a:endParaRPr lang="en-US" b="1" dirty="0"/>
          </a:p>
        </p:txBody>
      </p:sp>
      <p:pic>
        <p:nvPicPr>
          <p:cNvPr id="5" name="image01.png"/>
          <p:cNvPicPr/>
          <p:nvPr/>
        </p:nvPicPr>
        <p:blipFill rotWithShape="1">
          <a:blip r:embed="rId2"/>
          <a:srcRect l="71427" t="-40689" r="-49205" b="101996"/>
          <a:stretch/>
        </p:blipFill>
        <p:spPr>
          <a:xfrm>
            <a:off x="4195762" y="-685800"/>
            <a:ext cx="3800475" cy="3184301"/>
          </a:xfrm>
          <a:prstGeom prst="rect">
            <a:avLst/>
          </a:prstGeom>
          <a:ln/>
        </p:spPr>
      </p:pic>
      <p:pic>
        <p:nvPicPr>
          <p:cNvPr id="7" name="image01.png"/>
          <p:cNvPicPr/>
          <p:nvPr/>
        </p:nvPicPr>
        <p:blipFill rotWithShape="1">
          <a:blip r:embed="rId2"/>
          <a:srcRect t="43701" r="22222"/>
          <a:stretch/>
        </p:blipFill>
        <p:spPr>
          <a:xfrm>
            <a:off x="7996237" y="2224824"/>
            <a:ext cx="3800475" cy="4633175"/>
          </a:xfrm>
          <a:prstGeom prst="rect">
            <a:avLst/>
          </a:prstGeom>
          <a:ln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474"/>
            <a:ext cx="7091427" cy="47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SAFETY AND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2334" y="2409104"/>
            <a:ext cx="3189666" cy="423639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Medical Support </a:t>
            </a:r>
          </a:p>
          <a:p>
            <a:r>
              <a:rPr lang="en-US" sz="3200" dirty="0" smtClean="0"/>
              <a:t>Water and Refreshments along the route</a:t>
            </a:r>
          </a:p>
          <a:p>
            <a:r>
              <a:rPr lang="en-US" sz="3200" dirty="0" smtClean="0"/>
              <a:t>Route Marshalling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22087" r="5200" b="18132"/>
          <a:stretch/>
        </p:blipFill>
        <p:spPr>
          <a:xfrm>
            <a:off x="1" y="2409105"/>
            <a:ext cx="9002332" cy="42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TIMING CHIPS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715" y="2409104"/>
            <a:ext cx="4825285" cy="42363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 the first time all participants in professional level events of Hyderabad Triathlon will wear timing chips.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80632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EVERYONE IS A WINNER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172" y="3091685"/>
            <a:ext cx="4183122" cy="2368958"/>
          </a:xfrm>
        </p:spPr>
        <p:txBody>
          <a:bodyPr>
            <a:noAutofit/>
          </a:bodyPr>
          <a:lstStyle/>
          <a:p>
            <a:r>
              <a:rPr lang="en-US" sz="4400" dirty="0"/>
              <a:t>All finishers will get a medal and a certificate.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912513"/>
            <a:ext cx="7418231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1"/>
            <a:ext cx="12192000" cy="670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66" y="6151036"/>
            <a:ext cx="7572412" cy="70696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ARE YOU READY?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08" y="2431155"/>
            <a:ext cx="6360151" cy="4240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6563" y="3389111"/>
            <a:ext cx="4559121" cy="2651080"/>
          </a:xfrm>
        </p:spPr>
        <p:txBody>
          <a:bodyPr>
            <a:normAutofit/>
          </a:bodyPr>
          <a:lstStyle/>
          <a:p>
            <a:r>
              <a:rPr lang="en-US" sz="3200" dirty="0"/>
              <a:t>GHAC introduced the first ever Triathlon in Hyderabad on July 31 </a:t>
            </a:r>
            <a:r>
              <a:rPr lang="en-US" sz="3200" dirty="0" smtClean="0"/>
              <a:t>2011.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20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67" y="819121"/>
            <a:ext cx="8761413" cy="706964"/>
          </a:xfrm>
        </p:spPr>
        <p:txBody>
          <a:bodyPr/>
          <a:lstStyle/>
          <a:p>
            <a:r>
              <a:rPr lang="en-US" b="1" dirty="0" smtClean="0"/>
              <a:t>GROWING BIGGER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3235" y="2884868"/>
            <a:ext cx="4327302" cy="312956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PARTICIPANTS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r>
              <a:rPr lang="en-US" sz="3200" dirty="0" smtClean="0"/>
              <a:t>Feb </a:t>
            </a:r>
            <a:r>
              <a:rPr lang="en-US" sz="3200" dirty="0"/>
              <a:t>26</a:t>
            </a:r>
            <a:r>
              <a:rPr lang="en-US" sz="3200" baseline="30000" dirty="0"/>
              <a:t>th</a:t>
            </a:r>
            <a:r>
              <a:rPr lang="en-US" sz="3200" dirty="0"/>
              <a:t> 2012 : 150 </a:t>
            </a:r>
            <a:endParaRPr lang="en-US" sz="3200" dirty="0" smtClean="0"/>
          </a:p>
          <a:p>
            <a:r>
              <a:rPr lang="en-US" sz="3200" dirty="0" smtClean="0"/>
              <a:t>Oct </a:t>
            </a:r>
            <a:r>
              <a:rPr lang="en-US" sz="3200" dirty="0"/>
              <a:t>14</a:t>
            </a:r>
            <a:r>
              <a:rPr lang="en-US" sz="3200" baseline="30000" dirty="0"/>
              <a:t>th</a:t>
            </a:r>
            <a:r>
              <a:rPr lang="en-US" sz="3200" dirty="0"/>
              <a:t> 2012 : </a:t>
            </a:r>
            <a:r>
              <a:rPr lang="en-US" sz="3200" dirty="0" smtClean="0"/>
              <a:t>300</a:t>
            </a:r>
          </a:p>
          <a:p>
            <a:r>
              <a:rPr lang="en-US" sz="3200" dirty="0" smtClean="0"/>
              <a:t>Oct </a:t>
            </a:r>
            <a:r>
              <a:rPr lang="en-US" sz="3200" dirty="0"/>
              <a:t>20</a:t>
            </a:r>
            <a:r>
              <a:rPr lang="en-US" sz="3200" baseline="30000" dirty="0"/>
              <a:t>th</a:t>
            </a:r>
            <a:r>
              <a:rPr lang="en-US" sz="3200" dirty="0"/>
              <a:t> 2013 : 630 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 smtClean="0"/>
              <a:t>                            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9"/>
            <a:ext cx="7495504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9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 TRIATHLON?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1318" y="6001554"/>
            <a:ext cx="8825659" cy="8167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Triathlon involves three sporting disciplines: Swimming, Cycling and Running.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4" y="2331075"/>
            <a:ext cx="9916120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 OF TRIATHLON?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657" y="2446986"/>
            <a:ext cx="5749484" cy="400090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reate </a:t>
            </a:r>
            <a:r>
              <a:rPr lang="en-US" sz="3200" dirty="0"/>
              <a:t>awareness about the Triathlon among the general public, </a:t>
            </a:r>
            <a:endParaRPr lang="en-US" sz="3200" dirty="0" smtClean="0"/>
          </a:p>
          <a:p>
            <a:r>
              <a:rPr lang="en-US" sz="3200" dirty="0" smtClean="0"/>
              <a:t>Improve </a:t>
            </a:r>
            <a:r>
              <a:rPr lang="en-US" sz="3200" dirty="0"/>
              <a:t>physical and mental fitness of the participants, </a:t>
            </a:r>
            <a:endParaRPr lang="en-US" sz="3200" dirty="0" smtClean="0"/>
          </a:p>
          <a:p>
            <a:r>
              <a:rPr lang="en-US" sz="3200" dirty="0" smtClean="0"/>
              <a:t>Making </a:t>
            </a:r>
            <a:r>
              <a:rPr lang="en-US" sz="3200" dirty="0"/>
              <a:t>it a family-friendly event to encourage </a:t>
            </a:r>
            <a:r>
              <a:rPr lang="en-US" sz="3200" dirty="0" smtClean="0"/>
              <a:t>participation </a:t>
            </a:r>
            <a:r>
              <a:rPr lang="en-US" sz="3200" dirty="0"/>
              <a:t>of families </a:t>
            </a:r>
            <a:r>
              <a:rPr lang="en-US" sz="3200" dirty="0" smtClean="0"/>
              <a:t>and promote </a:t>
            </a:r>
            <a:r>
              <a:rPr lang="en-US" sz="3200" dirty="0"/>
              <a:t>a healthier lifestyle.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986"/>
            <a:ext cx="5982657" cy="40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2014: ACROSS TWO LOCATIONS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125" y="2678806"/>
            <a:ext cx="6748016" cy="3245475"/>
          </a:xfrm>
        </p:spPr>
        <p:txBody>
          <a:bodyPr>
            <a:normAutofit/>
          </a:bodyPr>
          <a:lstStyle/>
          <a:p>
            <a:r>
              <a:rPr lang="en-US" sz="3200" dirty="0"/>
              <a:t>The 5</a:t>
            </a:r>
            <a:r>
              <a:rPr lang="en-US" sz="3200" baseline="30000" dirty="0"/>
              <a:t>th</a:t>
            </a:r>
            <a:r>
              <a:rPr lang="en-US" sz="3200" dirty="0"/>
              <a:t> edition of Hyderabad Triathlon will be held on 12</a:t>
            </a:r>
            <a:r>
              <a:rPr lang="en-US" sz="3200" baseline="30000" dirty="0"/>
              <a:t>th</a:t>
            </a:r>
            <a:r>
              <a:rPr lang="en-US" sz="3200" dirty="0"/>
              <a:t> October 2014, across two locations in the twin cities. </a:t>
            </a:r>
            <a:endParaRPr lang="en-US" sz="3200" dirty="0" smtClean="0"/>
          </a:p>
          <a:p>
            <a:r>
              <a:rPr lang="en-US" sz="3200" dirty="0" err="1"/>
              <a:t>Gachibowli</a:t>
            </a:r>
            <a:r>
              <a:rPr lang="en-US" sz="3200" dirty="0"/>
              <a:t> Sports Complex and ICFAI, </a:t>
            </a:r>
            <a:r>
              <a:rPr lang="en-US" sz="3200" dirty="0" err="1"/>
              <a:t>Dontampally</a:t>
            </a:r>
            <a:r>
              <a:rPr lang="en-US" sz="3200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b="10610"/>
          <a:stretch/>
        </p:blipFill>
        <p:spPr>
          <a:xfrm>
            <a:off x="747650" y="2318197"/>
            <a:ext cx="3368309" cy="4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CHOOSE YOUR CHALLENGE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8239" y="2807595"/>
            <a:ext cx="3204693" cy="19060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 Events</a:t>
            </a:r>
          </a:p>
          <a:p>
            <a:r>
              <a:rPr lang="en-US" sz="3200" dirty="0" smtClean="0"/>
              <a:t>5 Triathlon</a:t>
            </a:r>
          </a:p>
          <a:p>
            <a:r>
              <a:rPr lang="en-US" sz="3200" dirty="0" smtClean="0"/>
              <a:t>4 </a:t>
            </a:r>
            <a:r>
              <a:rPr lang="en-US" sz="3200" dirty="0" err="1" smtClean="0"/>
              <a:t>Duathlon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" y="2305675"/>
            <a:ext cx="8891259" cy="455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NEW?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58"/>
          <a:stretch/>
        </p:blipFill>
        <p:spPr>
          <a:xfrm>
            <a:off x="0" y="2135881"/>
            <a:ext cx="9144000" cy="46255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0" y="2691685"/>
            <a:ext cx="2936383" cy="385078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ntroduction </a:t>
            </a:r>
            <a:r>
              <a:rPr lang="en-US" sz="3200" dirty="0"/>
              <a:t>of two new categories – 3/4 Iron Man Triathlon &amp; Power </a:t>
            </a:r>
            <a:r>
              <a:rPr lang="en-US" sz="3200" dirty="0" err="1"/>
              <a:t>Duathlon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75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TOUGH ONES</a:t>
            </a:r>
            <a:endParaRPr lang="en-US" b="1" dirty="0"/>
          </a:p>
        </p:txBody>
      </p:sp>
      <p:pic>
        <p:nvPicPr>
          <p:cNvPr id="5" name="image01.png"/>
          <p:cNvPicPr/>
          <p:nvPr/>
        </p:nvPicPr>
        <p:blipFill rotWithShape="1">
          <a:blip r:embed="rId2"/>
          <a:srcRect l="71427" t="-40689" r="-49205" b="101996"/>
          <a:stretch/>
        </p:blipFill>
        <p:spPr>
          <a:xfrm>
            <a:off x="4195762" y="-685800"/>
            <a:ext cx="3800475" cy="3184301"/>
          </a:xfrm>
          <a:prstGeom prst="rect">
            <a:avLst/>
          </a:prstGeom>
          <a:ln/>
        </p:spPr>
      </p:pic>
      <p:pic>
        <p:nvPicPr>
          <p:cNvPr id="6" name="image01.png"/>
          <p:cNvPicPr/>
          <p:nvPr/>
        </p:nvPicPr>
        <p:blipFill rotWithShape="1">
          <a:blip r:embed="rId2"/>
          <a:srcRect r="22222" b="55360"/>
          <a:stretch/>
        </p:blipFill>
        <p:spPr>
          <a:xfrm>
            <a:off x="7521263" y="2352810"/>
            <a:ext cx="4494726" cy="4344791"/>
          </a:xfrm>
          <a:prstGeom prst="rect">
            <a:avLst/>
          </a:prstGeom>
          <a:ln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2176528"/>
            <a:ext cx="6585935" cy="43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</TotalTime>
  <Words>199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PowerPoint Presentation</vt:lpstr>
      <vt:lpstr>THE HISTORY</vt:lpstr>
      <vt:lpstr>GROWING BIGGER</vt:lpstr>
      <vt:lpstr>WHAT IS A TRIATHLON?</vt:lpstr>
      <vt:lpstr>OBJECTIVE OF TRIATHLON?</vt:lpstr>
      <vt:lpstr>2014: ACROSS TWO LOCATIONS</vt:lpstr>
      <vt:lpstr>CHOOSE YOUR CHALLENGE</vt:lpstr>
      <vt:lpstr>WHAT IS NEW?</vt:lpstr>
      <vt:lpstr>THE TOUGH ONES</vt:lpstr>
      <vt:lpstr>THE TOUGH ONES</vt:lpstr>
      <vt:lpstr>SAFETY AND SUPPORT</vt:lpstr>
      <vt:lpstr>TIMING CHIPS </vt:lpstr>
      <vt:lpstr>EVERYONE IS A WINNER</vt:lpstr>
      <vt:lpstr>ARE YOU READY?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</dc:creator>
  <cp:lastModifiedBy>Suresh</cp:lastModifiedBy>
  <cp:revision>20</cp:revision>
  <dcterms:created xsi:type="dcterms:W3CDTF">2014-09-18T04:41:45Z</dcterms:created>
  <dcterms:modified xsi:type="dcterms:W3CDTF">2014-09-18T07:11:29Z</dcterms:modified>
</cp:coreProperties>
</file>